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>
        <p:scale>
          <a:sx n="100" d="100"/>
          <a:sy n="100" d="100"/>
        </p:scale>
        <p:origin x="-414" y="-34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rgbClr val="FFC000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tx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飾り0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451600"/>
            <a:ext cx="9903600" cy="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tx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 dt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80</Words>
  <Application>Microsoft Office PowerPoint</Application>
  <PresentationFormat>A4 210 x 297 mm</PresentationFormat>
  <Paragraphs>23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54</cp:revision>
  <dcterms:created xsi:type="dcterms:W3CDTF">2009-03-09T01:25:54Z</dcterms:created>
  <dcterms:modified xsi:type="dcterms:W3CDTF">2014-08-07T00:40:16Z</dcterms:modified>
</cp:coreProperties>
</file>