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  <a:srgbClr val="3333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 showGuides="1">
      <p:cViewPr>
        <p:scale>
          <a:sx n="100" d="100"/>
          <a:sy n="100" d="100"/>
        </p:scale>
        <p:origin x="-414" y="-348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>
            <a:off x="623425" y="3389313"/>
            <a:ext cx="8659151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2524" y="2708275"/>
            <a:ext cx="8580953" cy="6477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63000" y="3460750"/>
            <a:ext cx="8580000" cy="50323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rgbClr val="92D050"/>
                </a:solidFill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797300" y="5084763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8" y="80628"/>
            <a:ext cx="9511637" cy="346075"/>
          </a:xfrm>
          <a:prstGeom prst="rect">
            <a:avLst/>
          </a:prstGeom>
        </p:spPr>
        <p:txBody>
          <a:bodyPr wrap="none" tIns="0" bIns="0" anchor="ctr"/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69361"/>
            <a:ext cx="6747199" cy="18864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17345" y="6670801"/>
            <a:ext cx="364596" cy="1872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sp>
        <p:nvSpPr>
          <p:cNvPr id="7" name="フリーフォーム 6"/>
          <p:cNvSpPr/>
          <p:nvPr userDrawn="1"/>
        </p:nvSpPr>
        <p:spPr bwMode="auto">
          <a:xfrm>
            <a:off x="0" y="512676"/>
            <a:ext cx="9903600" cy="0"/>
          </a:xfrm>
          <a:custGeom>
            <a:avLst/>
            <a:gdLst>
              <a:gd name="connsiteX0" fmla="*/ 0 w 9060110"/>
              <a:gd name="connsiteY0" fmla="*/ 0 h 8389"/>
              <a:gd name="connsiteX1" fmla="*/ 9060110 w 9060110"/>
              <a:gd name="connsiteY1" fmla="*/ 8389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0110" h="8389">
                <a:moveTo>
                  <a:pt x="0" y="0"/>
                </a:moveTo>
                <a:lnTo>
                  <a:pt x="9060110" y="8389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pt-green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6350000"/>
            <a:ext cx="9903600" cy="55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361"/>
            <a:ext cx="6747199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 dt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サブタイトル</a:t>
            </a:r>
            <a:endParaRPr lang="ja-JP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655638"/>
            <a:ext cx="9518650" cy="1369206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509120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80</Words>
  <Application>Microsoft Office PowerPoint</Application>
  <PresentationFormat>A4 210 x 297 mm</PresentationFormat>
  <Paragraphs>23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52</cp:revision>
  <dcterms:created xsi:type="dcterms:W3CDTF">2009-03-09T01:25:54Z</dcterms:created>
  <dcterms:modified xsi:type="dcterms:W3CDTF">2014-08-07T00:39:43Z</dcterms:modified>
</cp:coreProperties>
</file>