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8DB"/>
    <a:srgbClr val="734E9C"/>
    <a:srgbClr val="F3E589"/>
    <a:srgbClr val="DCA415"/>
    <a:srgbClr val="87C130"/>
    <a:srgbClr val="C7DB4E"/>
    <a:srgbClr val="3AAD37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-84" y="-34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rgbClr val="734E9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bg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3378EEB1-A7C7-430D-87EB-1D42725893B0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734E9C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734E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greytre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464338"/>
            <a:ext cx="9903600" cy="13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BEE4CB2-7A6F-4165-99D0-DCDC218A9B6D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8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8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C8D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56</cp:revision>
  <dcterms:created xsi:type="dcterms:W3CDTF">2009-03-09T01:25:54Z</dcterms:created>
  <dcterms:modified xsi:type="dcterms:W3CDTF">2014-08-06T10:03:29Z</dcterms:modified>
</cp:coreProperties>
</file>