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C130"/>
    <a:srgbClr val="C7DB4E"/>
    <a:srgbClr val="3AAD37"/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75" d="100"/>
          <a:sy n="75" d="100"/>
        </p:scale>
        <p:origin x="-96" y="-88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rgbClr val="3AAD3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bg2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3AAD37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3AAD3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2" descr="greytre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464338"/>
            <a:ext cx="9903600" cy="13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 dt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6" name="タイトル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サブタイトル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80</Words>
  <Application>Microsoft Office PowerPoint</Application>
  <PresentationFormat>A4 210 x 297 mm</PresentationFormat>
  <Paragraphs>23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54</cp:revision>
  <dcterms:created xsi:type="dcterms:W3CDTF">2009-03-09T01:25:54Z</dcterms:created>
  <dcterms:modified xsi:type="dcterms:W3CDTF">2014-08-06T09:52:51Z</dcterms:modified>
</cp:coreProperties>
</file>