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75" d="100"/>
          <a:sy n="75" d="100"/>
        </p:scale>
        <p:origin x="-96" y="-88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greytre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465306"/>
            <a:ext cx="9903600" cy="139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 dt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80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52</cp:revision>
  <dcterms:created xsi:type="dcterms:W3CDTF">2009-03-09T01:25:54Z</dcterms:created>
  <dcterms:modified xsi:type="dcterms:W3CDTF">2014-08-06T09:52:22Z</dcterms:modified>
</cp:coreProperties>
</file>