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B9C"/>
    <a:srgbClr val="6DAC53"/>
    <a:srgbClr val="DFC8DB"/>
    <a:srgbClr val="734E9C"/>
    <a:srgbClr val="F3E589"/>
    <a:srgbClr val="DCA415"/>
    <a:srgbClr val="87C130"/>
    <a:srgbClr val="C7DB4E"/>
    <a:srgbClr val="3AAD37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-1554" y="-102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429000"/>
            <a:ext cx="8659151" cy="0"/>
          </a:xfrm>
          <a:prstGeom prst="line">
            <a:avLst/>
          </a:prstGeom>
          <a:noFill/>
          <a:ln w="9525">
            <a:solidFill>
              <a:srgbClr val="6DAC5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86627" y="2708275"/>
            <a:ext cx="6732747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rgbClr val="6DAC53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サブタイトルの書式設定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fld id="{3378EEB1-A7C7-430D-87EB-1D42725893B0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  <p:pic>
        <p:nvPicPr>
          <p:cNvPr id="9" name="Picture 14" descr="ppt-ecotopcolo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077626"/>
            <a:ext cx="9937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rgbClr val="6DAC53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25508" y="6662180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2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6DAC5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フッター画像" descr="ppt-ecocolor0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805264"/>
            <a:ext cx="9903600" cy="81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269" y="6660740"/>
            <a:ext cx="9145463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800" baseline="0">
                <a:solidFill>
                  <a:schemeClr val="bg2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タイトル</a:t>
            </a:r>
            <a:endParaRPr kumimoji="1" lang="ja-JP" altLang="en-US"/>
          </a:p>
        </p:txBody>
      </p:sp>
      <p:sp>
        <p:nvSpPr>
          <p:cNvPr id="10" name="サブタイトル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サブタイトル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BEE4CB2-7A6F-4165-99D0-DCDC218A9B6D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041068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1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1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1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9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81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61</cp:revision>
  <dcterms:created xsi:type="dcterms:W3CDTF">2009-03-09T01:25:54Z</dcterms:created>
  <dcterms:modified xsi:type="dcterms:W3CDTF">2014-08-06T09:50:47Z</dcterms:modified>
</cp:coreProperties>
</file>