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35763" cy="9866313"/>
  <p:defaultTextStyle>
    <a:defPPr>
      <a:defRPr lang="ja-JP"/>
    </a:defPPr>
    <a:lvl1pPr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1pPr>
    <a:lvl2pPr marL="4572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8DB"/>
    <a:srgbClr val="734E9C"/>
    <a:srgbClr val="F3E589"/>
    <a:srgbClr val="DCA415"/>
    <a:srgbClr val="87C130"/>
    <a:srgbClr val="C7DB4E"/>
    <a:srgbClr val="3AAD37"/>
    <a:srgbClr val="FF6600"/>
    <a:srgbClr val="333333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4" autoAdjust="0"/>
    <p:restoredTop sz="94660"/>
  </p:normalViewPr>
  <p:slideViewPr>
    <p:cSldViewPr showGuides="1">
      <p:cViewPr varScale="1">
        <p:scale>
          <a:sx n="113" d="100"/>
          <a:sy n="113" d="100"/>
        </p:scale>
        <p:origin x="-1554" y="-102"/>
      </p:cViewPr>
      <p:guideLst>
        <p:guide orient="horz" pos="2160"/>
        <p:guide pos="126"/>
        <p:guide pos="3120"/>
        <p:guide pos="61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06" y="-96"/>
      </p:cViewPr>
      <p:guideLst>
        <p:guide orient="horz" pos="3108"/>
        <p:guide pos="212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1D75B2A5-DE42-4B99-AC77-3C6B868D86A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409A344-AEFD-4463-B2B4-0E54DABB5FB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614FD-F697-40EC-8C2E-D1A0B001C2C3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055C3-BD6B-443F-8BD2-D17A5C4DBF4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>
            <a:off x="623425" y="3429000"/>
            <a:ext cx="8659151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86627" y="2708275"/>
            <a:ext cx="6732747" cy="6477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63000" y="3460750"/>
            <a:ext cx="8580000" cy="50323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bg2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サブタイトルの書式設定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797300" y="5084763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200" baseline="0">
                <a:solidFill>
                  <a:schemeClr val="bg2"/>
                </a:solidFill>
                <a:latin typeface="ＭＳ Ｐゴシック" pitchFamily="-107" charset="-128"/>
                <a:ea typeface="+mn-ea"/>
              </a:defRPr>
            </a:lvl1pPr>
          </a:lstStyle>
          <a:p>
            <a:fld id="{3378EEB1-A7C7-430D-87EB-1D42725893B0}" type="datetime4">
              <a:rPr lang="ja-JP" altLang="en-US" smtClean="0"/>
              <a:pPr/>
              <a:t>2014年8月6日</a:t>
            </a:fld>
            <a:endParaRPr lang="en-US" altLang="ja-JP"/>
          </a:p>
        </p:txBody>
      </p:sp>
      <p:pic>
        <p:nvPicPr>
          <p:cNvPr id="8" name="Picture 13" descr="ppt-ecotop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077626"/>
            <a:ext cx="99377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ページ(タイトルのみ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ppt-eco0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805264"/>
            <a:ext cx="9903600" cy="81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338" y="80628"/>
            <a:ext cx="9511637" cy="346075"/>
          </a:xfrm>
          <a:prstGeom prst="rect">
            <a:avLst/>
          </a:prstGeom>
        </p:spPr>
        <p:txBody>
          <a:bodyPr wrap="none" tIns="0" bIns="0" anchor="ctr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/>
            </a:lvl1pPr>
          </a:lstStyle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25508" y="6662180"/>
            <a:ext cx="364596" cy="187200"/>
          </a:xfrm>
          <a:prstGeom prst="rect">
            <a:avLst/>
          </a:prstGeom>
          <a:ln/>
        </p:spPr>
        <p:txBody>
          <a:bodyPr wrap="none" lIns="0" tIns="0" rIns="0" bIns="0" anchor="ctr" anchorCtr="0"/>
          <a:lstStyle>
            <a:lvl1pPr algn="ctr">
              <a:defRPr sz="800" baseline="0">
                <a:solidFill>
                  <a:schemeClr val="bg2"/>
                </a:solidFill>
                <a:latin typeface="(日本語用のフォントを使用)"/>
                <a:ea typeface="+mn-ea"/>
              </a:defRPr>
            </a:lvl1pPr>
          </a:lstStyle>
          <a:p>
            <a:fld id="{02168C2A-6744-4759-B43D-EC36D16C19B5}" type="slidenum">
              <a:rPr lang="en-US" altLang="ja-JP" smtClean="0">
                <a:latin typeface="+mn-ea"/>
              </a:rPr>
              <a:pPr/>
              <a:t>&lt;#&gt;</a:t>
            </a:fld>
            <a:endParaRPr lang="en-US" altLang="ja-JP">
              <a:latin typeface="+mn-ea"/>
            </a:endParaRPr>
          </a:p>
        </p:txBody>
      </p:sp>
      <p:sp>
        <p:nvSpPr>
          <p:cNvPr id="7" name="フリーフォーム 6"/>
          <p:cNvSpPr/>
          <p:nvPr userDrawn="1"/>
        </p:nvSpPr>
        <p:spPr bwMode="auto">
          <a:xfrm>
            <a:off x="0" y="512676"/>
            <a:ext cx="9903600" cy="0"/>
          </a:xfrm>
          <a:custGeom>
            <a:avLst/>
            <a:gdLst>
              <a:gd name="connsiteX0" fmla="*/ 0 w 9060110"/>
              <a:gd name="connsiteY0" fmla="*/ 0 h 8389"/>
              <a:gd name="connsiteX1" fmla="*/ 9060110 w 9060110"/>
              <a:gd name="connsiteY1" fmla="*/ 8389 h 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0110" h="8389">
                <a:moveTo>
                  <a:pt x="0" y="0"/>
                </a:moveTo>
                <a:lnTo>
                  <a:pt x="9060110" y="8389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269" y="6660740"/>
            <a:ext cx="9145463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800" baseline="0">
                <a:solidFill>
                  <a:schemeClr val="bg2"/>
                </a:solidFill>
                <a:latin typeface="(日本語用のフォントを使用)"/>
                <a:ea typeface="+mn-ea"/>
              </a:defRPr>
            </a:lvl1pPr>
          </a:lstStyle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</p:sldLayoutIdLst>
  <p:hf hdr="0"/>
  <p:txStyles>
    <p:titleStyle>
      <a:lvl1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2pPr>
      <a:lvl3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3pPr>
      <a:lvl4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4pPr>
      <a:lvl5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5pPr>
      <a:lvl6pPr marL="4572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6pPr>
      <a:lvl7pPr marL="9144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7pPr>
      <a:lvl8pPr marL="13716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8pPr>
      <a:lvl9pPr marL="18288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タイトル</a:t>
            </a:r>
            <a:endParaRPr kumimoji="1" lang="ja-JP" altLang="en-US"/>
          </a:p>
        </p:txBody>
      </p:sp>
      <p:sp>
        <p:nvSpPr>
          <p:cNvPr id="10" name="サブタイトル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mtClean="0"/>
              <a:t>サブタイトル</a:t>
            </a:r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3BEE4CB2-7A6F-4165-99D0-DCDC218A9B6D}" type="datetime4">
              <a:rPr lang="ja-JP" altLang="en-US" smtClean="0"/>
              <a:pPr/>
              <a:t>2014年8月6日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675" y="655638"/>
            <a:ext cx="9518650" cy="1369206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ここに本文を入力します。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フォントサイズは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16pt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、行間は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1.4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です。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フッターの著作権表示は、「挿入」タブの「ヘッダーとフッター」コマンドから入力できます。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3675" y="2347826"/>
            <a:ext cx="9518650" cy="1333202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ここは箇条書きです。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/>
            </a:r>
            <a:b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フォントサイズは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16pt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、行間は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1.4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です。</a:t>
            </a:r>
            <a:endParaRPr kumimoji="1" lang="en-US" altLang="ja-JP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段落前の間隔は、</a:t>
            </a:r>
            <a:r>
              <a:rPr lang="en-US" altLang="ja-JP" sz="1600" kern="0" smtClean="0">
                <a:solidFill>
                  <a:schemeClr val="bg2"/>
                </a:solidFill>
                <a:latin typeface="+mn-ea"/>
                <a:ea typeface="+mn-ea"/>
              </a:rPr>
              <a:t>12pt</a:t>
            </a: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です。</a:t>
            </a: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00026" y="4041068"/>
          <a:ext cx="565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6"/>
                <a:gridCol w="2988332"/>
                <a:gridCol w="1764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番号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項目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備考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フォントサイズ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12pt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2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罫線の太さ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0.75pt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3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8C2A-6744-4759-B43D-EC36D16C19B5}" type="slidenum">
              <a:rPr lang="en-US" altLang="ja-JP" smtClean="0">
                <a:latin typeface="+mn-ea"/>
              </a:rPr>
              <a:pPr/>
              <a:t>1</a:t>
            </a:fld>
            <a:endParaRPr lang="en-US" altLang="ja-JP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ＭＳ Ｐゴシック"/>
      </a:majorFont>
      <a:minorFont>
        <a:latin typeface="メイリオ"/>
        <a:ea typeface="メイリオ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81</Words>
  <Application>Microsoft Office PowerPoint</Application>
  <PresentationFormat>A4 210 x 297 mm</PresentationFormat>
  <Paragraphs>24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デザインの設定</vt:lpstr>
      <vt:lpstr>タイトル</vt:lpstr>
      <vt:lpstr>タイトル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okutani</cp:lastModifiedBy>
  <cp:revision>60</cp:revision>
  <dcterms:created xsi:type="dcterms:W3CDTF">2009-03-09T01:25:54Z</dcterms:created>
  <dcterms:modified xsi:type="dcterms:W3CDTF">2014-08-06T09:50:02Z</dcterms:modified>
</cp:coreProperties>
</file>